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rawings/vmlDrawing1.vml" ContentType="application/vnd.openxmlformats-officedocument.vmlDrawing"/>
  <Override PartName="/ppt/embeddings/oleObject1.bin" ContentType="application/vnd.openxmlformats-officedocument.oleObject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package/2006/relationships/metadata/thumbnail" Target="docProps/thumbnail.jpeg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11094049" r:id="rId4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08" userDrawn="1">
          <p15:clr>
            <a:srgbClr val="A4A3A4"/>
          </p15:clr>
        </p15:guide>
        <p15:guide id="2" pos="3554" userDrawn="1">
          <p15:clr>
            <a:srgbClr val="A4A3A4"/>
          </p15:clr>
        </p15:guide>
        <p15:guide id="3" pos="133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lix" initials="F" lastIdx="3" clrIdx="0"/>
  <p:cmAuthor id="2" name="焦 斐" initials="焦" lastIdx="1" clrIdx="1"/>
  <p:cmAuthor id="3" name="SoCar" initials="S" lastIdx="1" clrIdx="2"/>
  <p:cmAuthor id="4" name="38563" initials="3" lastIdx="1" clrIdx="3"/>
  <p:cmAuthor id="7" name="熊仪_aYju7RJj" initials="熊" lastIdx="0" clrIdx="0"/>
  <p:cmAuthor id="8" name="yifei" initials="y" lastIdx="1" clrIdx="7"/>
  <p:cmAuthor id="9" name="ADMIN" initials="A" lastIdx="1" clrIdx="8"/>
  <p:cmAuthor id="5" name="李晓菲_MZFnUzi6" initials="李" lastIdx="0" clrIdx="0"/>
  <p:cmAuthor id="6" name="小珞_QjMfU7FR" initials="小" lastIdx="0" clrIdx="0"/>
  <p:cmAuthor id="2001" name="骆倩怡_Znauj26B" initials="authorId_382814100" lastIdx="0" clrIdx="0"/>
  <p:cmAuthor id="13" name="兆源 刘" initials="兆刘" lastIdx="0" clrIdx="12"/>
  <p:cmAuthor id="14" name="张邦佐།" initials="张" lastIdx="0" clrIdx="13"/>
  <p:cmAuthor id="15" name="HP" initials="H" lastIdx="0" clrIdx="14"/>
  <p:cmAuthor id="16" name="qingxiu.guo@so.car" initials="q" lastIdx="0" clrIdx="1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3E45"/>
    <a:srgbClr val="A6BAB9"/>
    <a:srgbClr val="FFB700"/>
    <a:srgbClr val="4FB6B9"/>
    <a:srgbClr val="FFCEB3"/>
    <a:srgbClr val="FFDFCC"/>
    <a:srgbClr val="FC6502"/>
    <a:srgbClr val="CA5302"/>
    <a:srgbClr val="FBA971"/>
    <a:srgbClr val="1889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69" autoAdjust="0"/>
    <p:restoredTop sz="95658" autoAdjust="0"/>
  </p:normalViewPr>
  <p:slideViewPr>
    <p:cSldViewPr snapToGrid="0" showGuides="1">
      <p:cViewPr varScale="1">
        <p:scale>
          <a:sx n="151" d="100"/>
          <a:sy n="151" d="100"/>
        </p:scale>
        <p:origin x="432" y="72"/>
      </p:cViewPr>
      <p:guideLst>
        <p:guide orient="horz" pos="2508"/>
        <p:guide pos="3554"/>
        <p:guide pos="13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4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ableStyles" Target="tableStyles.xml"/><Relationship Id="rId11" Type="http://schemas.openxmlformats.org/officeDocument/2006/relationships/commentAuthors" Target="commentAuthors.xml"/><Relationship Id="rId12" Type="http://schemas.openxmlformats.org/officeDocument/2006/relationships/tags" Target="tags/tag4.xml"/></Relationships>
</file>

<file path=ppt/drawings/_rels/vmlDrawing1.vml.rels><?xml version='1.0' encoding='UTF-8' standalone='yes'?>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25A95-5052-4C53-9EBF-CEEC14979AA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1349E-7B3A-441A-9750-1FD817F4A8E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image2.wdp"/><Relationship Id="rId4" Type="http://schemas.openxmlformats.org/officeDocument/2006/relationships/image" Target="../media/image3.png"/><Relationship Id="rId5" Type="http://schemas.microsoft.com/office/2007/relationships/hdphoto" Target="../media/image4.wdp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 cstate="screen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Edges trans="1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4360968" y="1488330"/>
            <a:ext cx="2488212" cy="207282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 userDrawn="1"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risscrossEtching trans="7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50797" y="633442"/>
            <a:ext cx="4560203" cy="2103302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/>
        </p:nvPicPr>
        <p:blipFill>
          <a:blip r:embed="rId6" cstate="screen">
            <a:lum bright="18000" contrast="-18000"/>
          </a:blip>
          <a:srcRect/>
          <a:stretch>
            <a:fillRect/>
          </a:stretch>
        </p:blipFill>
        <p:spPr>
          <a:xfrm>
            <a:off x="2073638" y="1973289"/>
            <a:ext cx="1811655" cy="1975485"/>
          </a:xfrm>
          <a:prstGeom prst="rect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B1E6-5266-4652-8179-DD992C133F7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26340-F2E9-475D-A72E-3D1F4369C6B5}" type="slidenum">
              <a:rPr lang="en-US" smtClean="0"/>
            </a:fld>
            <a:endParaRPr lang="en-US" dirty="0"/>
          </a:p>
        </p:txBody>
      </p:sp>
      <p:sp>
        <p:nvSpPr>
          <p:cNvPr id="6" name="Rectangle 9"/>
          <p:cNvSpPr/>
          <p:nvPr userDrawn="1"/>
        </p:nvSpPr>
        <p:spPr>
          <a:xfrm>
            <a:off x="-2" y="-19208"/>
            <a:ext cx="12192000" cy="6877208"/>
          </a:xfrm>
          <a:prstGeom prst="rect">
            <a:avLst/>
          </a:prstGeom>
          <a:solidFill>
            <a:srgbClr val="0A3E45">
              <a:alpha val="9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7" name="Rectangle 18"/>
          <p:cNvSpPr/>
          <p:nvPr userDrawn="1"/>
        </p:nvSpPr>
        <p:spPr>
          <a:xfrm>
            <a:off x="-2" y="3985467"/>
            <a:ext cx="12192000" cy="20170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alpha val="6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8" name="Picture 2"/>
          <p:cNvPicPr>
            <a:picLocks noChangeAspect="1"/>
          </p:cNvPicPr>
          <p:nvPr userDrawn="1"/>
        </p:nvPicPr>
        <p:blipFill>
          <a:blip r:embed="rId7" cstate="screen"/>
          <a:stretch>
            <a:fillRect/>
          </a:stretch>
        </p:blipFill>
        <p:spPr>
          <a:xfrm>
            <a:off x="628599" y="3480499"/>
            <a:ext cx="928129" cy="213535"/>
          </a:xfrm>
          <a:prstGeom prst="rect">
            <a:avLst/>
          </a:prstGeom>
        </p:spPr>
      </p:pic>
      <p:sp>
        <p:nvSpPr>
          <p:cNvPr id="9" name="Isosceles Triangle 10"/>
          <p:cNvSpPr/>
          <p:nvPr userDrawn="1"/>
        </p:nvSpPr>
        <p:spPr>
          <a:xfrm rot="5400000" flipH="1">
            <a:off x="76736" y="4414499"/>
            <a:ext cx="386236" cy="199932"/>
          </a:xfrm>
          <a:prstGeom prst="triangle">
            <a:avLst>
              <a:gd name="adj" fmla="val 50000"/>
            </a:avLst>
          </a:prstGeom>
          <a:solidFill>
            <a:srgbClr val="FC6502">
              <a:alpha val="9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4" name="文本占位符 13"/>
          <p:cNvSpPr>
            <a:spLocks noGrp="1"/>
          </p:cNvSpPr>
          <p:nvPr>
            <p:ph type="body" sz="quarter" idx="13"/>
          </p:nvPr>
        </p:nvSpPr>
        <p:spPr>
          <a:xfrm>
            <a:off x="495106" y="4215150"/>
            <a:ext cx="9493908" cy="669084"/>
          </a:xfrm>
        </p:spPr>
        <p:txBody>
          <a:bodyPr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/>
            </a:lvl2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4"/>
          </p:nvPr>
        </p:nvSpPr>
        <p:spPr>
          <a:xfrm>
            <a:off x="493161" y="4979196"/>
            <a:ext cx="8408639" cy="36933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/>
            </a:lvl2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293" y="174170"/>
            <a:ext cx="11913325" cy="861918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lnSpc>
                <a:spcPct val="114000"/>
              </a:lnSpc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cxnSp>
        <p:nvCxnSpPr>
          <p:cNvPr id="9" name="Straight Connector 19"/>
          <p:cNvCxnSpPr/>
          <p:nvPr/>
        </p:nvCxnSpPr>
        <p:spPr>
          <a:xfrm>
            <a:off x="267969" y="1110465"/>
            <a:ext cx="1192403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41"/>
          <p:cNvGrpSpPr/>
          <p:nvPr/>
        </p:nvGrpSpPr>
        <p:grpSpPr>
          <a:xfrm>
            <a:off x="11492458" y="1042351"/>
            <a:ext cx="502398" cy="138218"/>
            <a:chOff x="11615791" y="1044648"/>
            <a:chExt cx="502398" cy="175438"/>
          </a:xfrm>
        </p:grpSpPr>
        <p:sp>
          <p:nvSpPr>
            <p:cNvPr id="11" name="Arrow: Chevron 38"/>
            <p:cNvSpPr/>
            <p:nvPr/>
          </p:nvSpPr>
          <p:spPr>
            <a:xfrm>
              <a:off x="11615791" y="1044648"/>
              <a:ext cx="186068" cy="175438"/>
            </a:xfrm>
            <a:prstGeom prst="chevron">
              <a:avLst>
                <a:gd name="adj" fmla="val 54028"/>
              </a:avLst>
            </a:prstGeom>
            <a:solidFill>
              <a:srgbClr val="B2EB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Arrow: Chevron 39"/>
            <p:cNvSpPr/>
            <p:nvPr/>
          </p:nvSpPr>
          <p:spPr>
            <a:xfrm>
              <a:off x="11773956" y="1044648"/>
              <a:ext cx="186068" cy="175438"/>
            </a:xfrm>
            <a:prstGeom prst="chevron">
              <a:avLst>
                <a:gd name="adj" fmla="val 54028"/>
              </a:avLst>
            </a:prstGeom>
            <a:solidFill>
              <a:srgbClr val="B2EB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Arrow: Chevron 40"/>
            <p:cNvSpPr/>
            <p:nvPr/>
          </p:nvSpPr>
          <p:spPr>
            <a:xfrm>
              <a:off x="11932121" y="1044648"/>
              <a:ext cx="186068" cy="175438"/>
            </a:xfrm>
            <a:prstGeom prst="chevron">
              <a:avLst>
                <a:gd name="adj" fmla="val 5402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/>
          <p:nvPr/>
        </p:nvSpPr>
        <p:spPr>
          <a:xfrm>
            <a:off x="-2" y="-1"/>
            <a:ext cx="12192000" cy="6877208"/>
          </a:xfrm>
          <a:prstGeom prst="rect">
            <a:avLst/>
          </a:prstGeom>
          <a:solidFill>
            <a:srgbClr val="0A3E45">
              <a:alpha val="9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11"/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0" y="3169449"/>
            <a:ext cx="12460641" cy="2866829"/>
          </a:xfrm>
          <a:prstGeom prst="rect">
            <a:avLst/>
          </a:prstGeom>
        </p:spPr>
      </p:pic>
      <p:sp>
        <p:nvSpPr>
          <p:cNvPr id="4" name="Rectangle 15"/>
          <p:cNvSpPr/>
          <p:nvPr/>
        </p:nvSpPr>
        <p:spPr>
          <a:xfrm flipH="1">
            <a:off x="-2" y="4613077"/>
            <a:ext cx="12192000" cy="1414392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alpha val="6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8079206" y="4720110"/>
            <a:ext cx="347479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7200" dirty="0">
                <a:solidFill>
                  <a:srgbClr val="09383E"/>
                </a:solidFill>
                <a:latin typeface="Tw Cen MT" panose="020B0602020104020603" pitchFamily="34" charset="0"/>
                <a:ea typeface="微软雅黑" panose="020B0503020204020204" charset="-122"/>
              </a:rPr>
              <a:t>THANKS.</a:t>
            </a:r>
            <a:endParaRPr lang="en-US" sz="7200" dirty="0">
              <a:solidFill>
                <a:srgbClr val="09383E"/>
              </a:solidFill>
            </a:endParaRPr>
          </a:p>
        </p:txBody>
      </p:sp>
      <p:sp>
        <p:nvSpPr>
          <p:cNvPr id="6" name="Isosceles Triangle 13"/>
          <p:cNvSpPr/>
          <p:nvPr/>
        </p:nvSpPr>
        <p:spPr>
          <a:xfrm rot="16200000">
            <a:off x="11561521" y="5194770"/>
            <a:ext cx="484906" cy="251008"/>
          </a:xfrm>
          <a:prstGeom prst="triangle">
            <a:avLst>
              <a:gd name="adj" fmla="val 50000"/>
            </a:avLst>
          </a:prstGeom>
          <a:solidFill>
            <a:srgbClr val="FC6502">
              <a:alpha val="9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ags" Target="../tags/tag1.xml"/><Relationship Id="rId5" Type="http://schemas.openxmlformats.org/officeDocument/2006/relationships/oleObject" Target="../embeddings/oleObject1.bin"/><Relationship Id="rId6" Type="http://schemas.openxmlformats.org/officeDocument/2006/relationships/image" Target="../media/image8.emf"/><Relationship Id="rId7" Type="http://schemas.openxmlformats.org/officeDocument/2006/relationships/image" Target="../media/image9.png"/><Relationship Id="rId8" Type="http://schemas.microsoft.com/office/2007/relationships/hdphoto" Target="../media/image10.wdp"/><Relationship Id="rId9" Type="http://schemas.openxmlformats.org/officeDocument/2006/relationships/vmlDrawing" Target="../drawings/vmlDrawing1.v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对象 29" hidden="1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think-cell 幻灯片" r:id="rId5" imgW="5715" imgH="5715" progId="TCLayout.ActiveDocument.1">
                  <p:embed/>
                </p:oleObj>
              </mc:Choice>
              <mc:Fallback>
                <p:oleObj name="think-cell 幻灯片" r:id="rId5" imgW="5715" imgH="5715" progId="TCLayout.ActiveDocument.1">
                  <p:embed/>
                  <p:pic>
                    <p:nvPicPr>
                      <p:cNvPr id="0" name="对象 29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2B1E6-5266-4652-8179-DD992C133F7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26340-F2E9-475D-A72E-3D1F4369C6B5}" type="slidenum">
              <a:rPr lang="en-US" smtClean="0"/>
            </a:fld>
            <a:endParaRPr lang="en-US" dirty="0"/>
          </a:p>
        </p:txBody>
      </p:sp>
      <p:sp>
        <p:nvSpPr>
          <p:cNvPr id="8" name="Rectangle 25"/>
          <p:cNvSpPr/>
          <p:nvPr/>
        </p:nvSpPr>
        <p:spPr>
          <a:xfrm>
            <a:off x="12363725" y="1266"/>
            <a:ext cx="759288" cy="2713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26"/>
          <p:cNvSpPr/>
          <p:nvPr/>
        </p:nvSpPr>
        <p:spPr>
          <a:xfrm>
            <a:off x="12363725" y="347867"/>
            <a:ext cx="759288" cy="271306"/>
          </a:xfrm>
          <a:prstGeom prst="rect">
            <a:avLst/>
          </a:prstGeom>
          <a:solidFill>
            <a:srgbClr val="C2D3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27"/>
          <p:cNvSpPr/>
          <p:nvPr/>
        </p:nvSpPr>
        <p:spPr>
          <a:xfrm>
            <a:off x="12363725" y="1387670"/>
            <a:ext cx="759288" cy="271306"/>
          </a:xfrm>
          <a:prstGeom prst="rect">
            <a:avLst/>
          </a:prstGeom>
          <a:solidFill>
            <a:srgbClr val="9CD7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28"/>
          <p:cNvSpPr/>
          <p:nvPr/>
        </p:nvSpPr>
        <p:spPr>
          <a:xfrm>
            <a:off x="12363725" y="694468"/>
            <a:ext cx="759288" cy="271306"/>
          </a:xfrm>
          <a:prstGeom prst="rect">
            <a:avLst/>
          </a:prstGeom>
          <a:solidFill>
            <a:srgbClr val="A6BA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29"/>
          <p:cNvSpPr/>
          <p:nvPr/>
        </p:nvSpPr>
        <p:spPr>
          <a:xfrm>
            <a:off x="12363725" y="1041069"/>
            <a:ext cx="759288" cy="271306"/>
          </a:xfrm>
          <a:prstGeom prst="rect">
            <a:avLst/>
          </a:prstGeom>
          <a:solidFill>
            <a:srgbClr val="5659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30"/>
          <p:cNvSpPr/>
          <p:nvPr/>
        </p:nvSpPr>
        <p:spPr>
          <a:xfrm>
            <a:off x="12363725" y="1734271"/>
            <a:ext cx="759288" cy="271306"/>
          </a:xfrm>
          <a:prstGeom prst="rect">
            <a:avLst/>
          </a:prstGeom>
          <a:solidFill>
            <a:srgbClr val="4FB6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31"/>
          <p:cNvSpPr/>
          <p:nvPr/>
        </p:nvSpPr>
        <p:spPr>
          <a:xfrm>
            <a:off x="12363725" y="2080872"/>
            <a:ext cx="759288" cy="271306"/>
          </a:xfrm>
          <a:prstGeom prst="rect">
            <a:avLst/>
          </a:prstGeom>
          <a:solidFill>
            <a:srgbClr val="039B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32"/>
          <p:cNvSpPr/>
          <p:nvPr/>
        </p:nvSpPr>
        <p:spPr>
          <a:xfrm>
            <a:off x="12363725" y="2427473"/>
            <a:ext cx="759288" cy="271306"/>
          </a:xfrm>
          <a:prstGeom prst="rect">
            <a:avLst/>
          </a:prstGeom>
          <a:solidFill>
            <a:srgbClr val="0A3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33"/>
          <p:cNvSpPr/>
          <p:nvPr/>
        </p:nvSpPr>
        <p:spPr>
          <a:xfrm>
            <a:off x="12363725" y="2774074"/>
            <a:ext cx="759288" cy="271306"/>
          </a:xfrm>
          <a:prstGeom prst="rect">
            <a:avLst/>
          </a:prstGeom>
          <a:solidFill>
            <a:srgbClr val="B2EB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34"/>
          <p:cNvSpPr/>
          <p:nvPr/>
        </p:nvSpPr>
        <p:spPr>
          <a:xfrm>
            <a:off x="12363725" y="3120675"/>
            <a:ext cx="759288" cy="271306"/>
          </a:xfrm>
          <a:prstGeom prst="rect">
            <a:avLst/>
          </a:prstGeom>
          <a:solidFill>
            <a:srgbClr val="7AD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35"/>
          <p:cNvSpPr/>
          <p:nvPr/>
        </p:nvSpPr>
        <p:spPr>
          <a:xfrm>
            <a:off x="12363725" y="3467276"/>
            <a:ext cx="759288" cy="271306"/>
          </a:xfrm>
          <a:prstGeom prst="rect">
            <a:avLst/>
          </a:prstGeom>
          <a:solidFill>
            <a:srgbClr val="4CD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36"/>
          <p:cNvSpPr/>
          <p:nvPr/>
        </p:nvSpPr>
        <p:spPr>
          <a:xfrm>
            <a:off x="12363725" y="3813877"/>
            <a:ext cx="759288" cy="271306"/>
          </a:xfrm>
          <a:prstGeom prst="rect">
            <a:avLst/>
          </a:prstGeom>
          <a:solidFill>
            <a:srgbClr val="20B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50"/>
          <p:cNvSpPr/>
          <p:nvPr/>
        </p:nvSpPr>
        <p:spPr>
          <a:xfrm>
            <a:off x="12363725" y="4160478"/>
            <a:ext cx="759288" cy="271306"/>
          </a:xfrm>
          <a:prstGeom prst="rect">
            <a:avLst/>
          </a:prstGeom>
          <a:solidFill>
            <a:srgbClr val="FBA9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51"/>
          <p:cNvSpPr/>
          <p:nvPr/>
        </p:nvSpPr>
        <p:spPr>
          <a:xfrm>
            <a:off x="12363725" y="4507079"/>
            <a:ext cx="759288" cy="271306"/>
          </a:xfrm>
          <a:prstGeom prst="rect">
            <a:avLst/>
          </a:prstGeom>
          <a:solidFill>
            <a:srgbClr val="F787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52"/>
          <p:cNvSpPr/>
          <p:nvPr/>
        </p:nvSpPr>
        <p:spPr>
          <a:xfrm>
            <a:off x="12363725" y="4853680"/>
            <a:ext cx="759288" cy="271306"/>
          </a:xfrm>
          <a:prstGeom prst="rect">
            <a:avLst/>
          </a:prstGeom>
          <a:solidFill>
            <a:srgbClr val="FC65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53"/>
          <p:cNvSpPr/>
          <p:nvPr/>
        </p:nvSpPr>
        <p:spPr>
          <a:xfrm>
            <a:off x="12363725" y="5200281"/>
            <a:ext cx="759288" cy="271306"/>
          </a:xfrm>
          <a:prstGeom prst="rect">
            <a:avLst/>
          </a:prstGeom>
          <a:solidFill>
            <a:srgbClr val="CA53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59"/>
          <p:cNvSpPr/>
          <p:nvPr/>
        </p:nvSpPr>
        <p:spPr>
          <a:xfrm>
            <a:off x="12363725" y="5546882"/>
            <a:ext cx="759288" cy="27130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60"/>
          <p:cNvSpPr/>
          <p:nvPr/>
        </p:nvSpPr>
        <p:spPr>
          <a:xfrm>
            <a:off x="12363725" y="5893483"/>
            <a:ext cx="759288" cy="271306"/>
          </a:xfrm>
          <a:prstGeom prst="rect">
            <a:avLst/>
          </a:prstGeom>
          <a:solidFill>
            <a:srgbClr val="FFB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62"/>
          <p:cNvSpPr/>
          <p:nvPr/>
        </p:nvSpPr>
        <p:spPr>
          <a:xfrm>
            <a:off x="12363725" y="6240084"/>
            <a:ext cx="759288" cy="271306"/>
          </a:xfrm>
          <a:prstGeom prst="rect">
            <a:avLst/>
          </a:prstGeom>
          <a:solidFill>
            <a:srgbClr val="EA94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63"/>
          <p:cNvSpPr/>
          <p:nvPr/>
        </p:nvSpPr>
        <p:spPr>
          <a:xfrm>
            <a:off x="12363725" y="6586694"/>
            <a:ext cx="759288" cy="271306"/>
          </a:xfrm>
          <a:prstGeom prst="rect">
            <a:avLst/>
          </a:prstGeom>
          <a:solidFill>
            <a:srgbClr val="CE7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64"/>
          <p:cNvSpPr txBox="1"/>
          <p:nvPr/>
        </p:nvSpPr>
        <p:spPr>
          <a:xfrm>
            <a:off x="12374090" y="2427473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50" dirty="0">
                <a:solidFill>
                  <a:schemeClr val="bg1"/>
                </a:solidFill>
              </a:rPr>
              <a:t>字体主色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29" name="TextBox 65"/>
          <p:cNvSpPr txBox="1"/>
          <p:nvPr/>
        </p:nvSpPr>
        <p:spPr>
          <a:xfrm>
            <a:off x="12449057" y="4853680"/>
            <a:ext cx="5886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50" dirty="0">
                <a:solidFill>
                  <a:schemeClr val="bg1"/>
                </a:solidFill>
              </a:rPr>
              <a:t>强调色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31" name="Slide Number Placeholder 14"/>
          <p:cNvSpPr txBox="1"/>
          <p:nvPr/>
        </p:nvSpPr>
        <p:spPr>
          <a:xfrm>
            <a:off x="9448800" y="661084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Tw Cen MT" panose="020B0602020104020603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A26340-F2E9-475D-A72E-3D1F4369C6B5}" type="slidenum">
              <a:rPr lang="en-US" smtClean="0"/>
            </a:fld>
            <a:endParaRPr lang="en-US" dirty="0"/>
          </a:p>
        </p:txBody>
      </p:sp>
      <p:pic>
        <p:nvPicPr>
          <p:cNvPr id="33" name="Picture 43"/>
          <p:cNvPicPr>
            <a:picLocks noChangeAspect="1"/>
          </p:cNvPicPr>
          <p:nvPr/>
        </p:nvPicPr>
        <p:blipFill rotWithShape="1">
          <a:blip r:embed="rId7" cstate="screen">
            <a:biLevel thresh="2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20000"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11724413" y="6724072"/>
            <a:ext cx="467495" cy="113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HINKCELLSHAPEDONOTDELETE" val="thinkcellActiveDocDoNotDelete"/>
</p:tagLst>
</file>

<file path=ppt/tags/tag4.xml><?xml version="1.0" encoding="utf-8"?>
<p:tagLst xmlns:p="http://schemas.openxmlformats.org/presentationml/2006/main">
  <p:tag name="KSO_WPP_MARK_KEY" val="6a9a2728-4acc-46a3-b2f3-459162599332"/>
  <p:tag name="COMMONDATA" val="eyJoZGlkIjoiYTMwNzVjOTE2ZDdhMWI4ZGMxZWU0NzhmNjIwMWU3ZjIifQ=="/>
  <p:tag name="commondata" val="eyJoZGlkIjoiZWZlOTAxOWJhNzNiZTg5N2ViYWMwNWQ3MGY2ZDE0ODUifQ=="/>
  <p:tag name="resource_record_key" val="{&quot;29&quot;:[50000076]}"/>
</p:tagLst>
</file>

<file path=ppt/theme/theme1.xml><?xml version="1.0" encoding="utf-8"?>
<a:theme xmlns:a="http://schemas.openxmlformats.org/drawingml/2006/main" name="2_socar模板">
  <a:themeElements>
    <a:clrScheme name="socar">
      <a:dk1>
        <a:srgbClr val="0A3E45"/>
      </a:dk1>
      <a:lt1>
        <a:sysClr val="window" lastClr="FFFFFF"/>
      </a:lt1>
      <a:dk2>
        <a:srgbClr val="44546A"/>
      </a:dk2>
      <a:lt2>
        <a:srgbClr val="F2F2F2"/>
      </a:lt2>
      <a:accent1>
        <a:srgbClr val="0A3E45"/>
      </a:accent1>
      <a:accent2>
        <a:srgbClr val="039B9F"/>
      </a:accent2>
      <a:accent3>
        <a:srgbClr val="4CB6B9"/>
      </a:accent3>
      <a:accent4>
        <a:srgbClr val="9CD7D8"/>
      </a:accent4>
      <a:accent5>
        <a:srgbClr val="565960"/>
      </a:accent5>
      <a:accent6>
        <a:srgbClr val="0F5F6A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3</Slides>
  <Notes>12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9" baseType="lpstr">
      <vt:lpstr>Arial</vt:lpstr>
      <vt:lpstr>宋体</vt:lpstr>
      <vt:lpstr>Wingdings</vt:lpstr>
      <vt:lpstr>Tw Cen MT</vt:lpstr>
      <vt:lpstr>Segoe Print</vt:lpstr>
      <vt:lpstr>Arial</vt:lpstr>
      <vt:lpstr>微软雅黑</vt:lpstr>
      <vt:lpstr>Segoe UI</vt:lpstr>
      <vt:lpstr>Wingdings</vt:lpstr>
      <vt:lpstr>Calibri</vt:lpstr>
      <vt:lpstr>Arial Unicode MS</vt:lpstr>
      <vt:lpstr>等线</vt:lpstr>
      <vt:lpstr>Century Gothic</vt:lpstr>
      <vt:lpstr>KSOF902680AF</vt:lpstr>
      <vt:lpstr>2_socar模板</vt:lpstr>
      <vt:lpstr>TCLayout.ActiveDocument.1</vt:lpstr>
      <vt:lpstr>PowerPoint 演示文稿</vt:lpstr>
      <vt:lpstr>什么是美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xueqi.li@so.car</dc:creator>
  <cp:lastModifiedBy>沙狐</cp:lastModifiedBy>
  <cp:revision>2949</cp:revision>
  <dcterms:created xsi:type="dcterms:W3CDTF">2023-02-11T14:27:00Z</dcterms:created>
  <dcterms:modified xsi:type="dcterms:W3CDTF">2026-06-07T14:04:01Z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168CF3A5D58F4481B879048873CE4971_13</vt:lpwstr>
  </property>
  <property fmtid="{D5CDD505-2E9C-101B-9397-08002B2CF9AE}" pid="3" name="KSOProductBuildVer">
    <vt:lpwstr>2052-12.1.0.26375</vt:lpwstr>
  </property>
</Properties>
</file>